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BE7A-C364-4FDC-AF9B-2EEAF0C82DF0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58F1-D12E-424B-B979-F35D9241F1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BE7A-C364-4FDC-AF9B-2EEAF0C82DF0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58F1-D12E-424B-B979-F35D9241F1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BE7A-C364-4FDC-AF9B-2EEAF0C82DF0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58F1-D12E-424B-B979-F35D9241F1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BE7A-C364-4FDC-AF9B-2EEAF0C82DF0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58F1-D12E-424B-B979-F35D9241F1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BE7A-C364-4FDC-AF9B-2EEAF0C82DF0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58F1-D12E-424B-B979-F35D9241F1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BE7A-C364-4FDC-AF9B-2EEAF0C82DF0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58F1-D12E-424B-B979-F35D9241F1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BE7A-C364-4FDC-AF9B-2EEAF0C82DF0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58F1-D12E-424B-B979-F35D9241F1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BE7A-C364-4FDC-AF9B-2EEAF0C82DF0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58F1-D12E-424B-B979-F35D9241F1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BE7A-C364-4FDC-AF9B-2EEAF0C82DF0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58F1-D12E-424B-B979-F35D9241F1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BE7A-C364-4FDC-AF9B-2EEAF0C82DF0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58F1-D12E-424B-B979-F35D9241F1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ABE7A-C364-4FDC-AF9B-2EEAF0C82DF0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58F1-D12E-424B-B979-F35D9241F1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BE7A-C364-4FDC-AF9B-2EEAF0C82DF0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58F1-D12E-424B-B979-F35D9241F1F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العلاج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الاولي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للإصابات الرياضية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الممكن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يكون العلاج بسيطا ويحتاج إلى عدد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الاجراءات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البسيطة فقط ,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واحيانا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اخرى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تحتاج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الرياضي إلى عدة عمليات جراحية فضلا عما يعقب  ذلك من برامج لإعادة تأهيل اللاعب مرة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اخرى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,ومهما تكن درجة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فان العلاج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الاولي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يحتل مكانا مهما. ومن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المبادي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الاساسية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لهذا العلاج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العمل على تخفيض التعب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والالم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ايقاف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أو تقليل التورم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السيطرة على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ومنع حدوث المضاعفات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اعطاء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فرصة للتشخيص السليم.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وهذه المبادئ هي المطلوب من المدرب أو اللاعب عند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الرياضية لحين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ايصال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المصاب إلى الطبيب  الرياضي  ويمكن تحقيقها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باتباع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الخطوات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الاتية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اولا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وضع الثلج أو الماء البارد على مكان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بوساطة كيس من الثلج الناعم ولمدة 20-30 دقيقة مع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اعادة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ذلك كل 5-6 ساعات 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الاربع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والعشرين ساعة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للإصابة فقط مع ملاحظة وضع  قطعة قماش على مكان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اولا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ثم يوضع كيس الثلج بمعنى انه يفضل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لا يوضع الثلج  مباشرة على الجلد.</a:t>
            </a:r>
            <a:r>
              <a:rPr lang="ar-IQ" sz="2400" dirty="0"/>
              <a:t> ثانيا- الضغط على مكان </a:t>
            </a:r>
            <a:r>
              <a:rPr lang="ar-IQ" sz="2400" dirty="0" err="1"/>
              <a:t>الاصابة</a:t>
            </a:r>
            <a:r>
              <a:rPr lang="ar-IQ" sz="2400" dirty="0"/>
              <a:t> بوساطة رباط ضاغط على </a:t>
            </a:r>
            <a:r>
              <a:rPr lang="ar-IQ" sz="2400" dirty="0" err="1"/>
              <a:t>ان</a:t>
            </a:r>
            <a:r>
              <a:rPr lang="ar-IQ" sz="2400" dirty="0"/>
              <a:t> يوضع كيس الثلج فوقه </a:t>
            </a:r>
            <a:r>
              <a:rPr lang="ar-IQ" sz="2400" dirty="0" err="1"/>
              <a:t>ان</a:t>
            </a:r>
            <a:r>
              <a:rPr lang="ar-IQ" sz="2400" dirty="0"/>
              <a:t> </a:t>
            </a:r>
            <a:r>
              <a:rPr lang="ar-IQ" sz="2400" dirty="0" err="1"/>
              <a:t>امكن</a:t>
            </a:r>
            <a:r>
              <a:rPr lang="ar-IQ" sz="2400" dirty="0"/>
              <a:t> مع ملاحظة انه في حالة الضغط على قسم من </a:t>
            </a:r>
            <a:r>
              <a:rPr lang="ar-IQ" sz="2400" dirty="0" err="1"/>
              <a:t>الاماكن</a:t>
            </a:r>
            <a:r>
              <a:rPr lang="ar-IQ" sz="2400" dirty="0"/>
              <a:t> مثل مفصل  القدم لا يجب </a:t>
            </a:r>
            <a:r>
              <a:rPr lang="ar-IQ" sz="2400" dirty="0" err="1"/>
              <a:t>ان</a:t>
            </a:r>
            <a:r>
              <a:rPr lang="ar-IQ" sz="2400" dirty="0"/>
              <a:t> يكون  الضغط على العظم بل حول  المناطق العظمية للسيطرة على الورم ,كما  يجب عدم لف الرباط  الضاغط بقوة لتجنب حدوث </a:t>
            </a:r>
            <a:r>
              <a:rPr lang="ar-IQ" sz="2400" dirty="0" smtClean="0"/>
              <a:t>الورم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ثالثا-  رفع العضو المصاب إلى مستوى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مستوى القلب  والغاية هنا لتسهيل  رجوع الدم والسوائل من المنطقة المصابة لتجنب حدوث الورم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ولا يجوز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اطلاقا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استخدام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نوع من الحرارة على مكان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لان ذلك يودي إلى زيادة التورم والنزف في الجزء المصاب مصاحبا بازدياد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الالم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,كما لا يجوز استعمال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الجزءالمصاب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بتاتا.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وبعد انقضاء يوم إلى يومين .تأخذ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طريقها إلى العلاج وحسب نوعها.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280</Words>
  <Application>Microsoft Office PowerPoint</Application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Shamfuture</dc:creator>
  <cp:lastModifiedBy>Shamfuture</cp:lastModifiedBy>
  <cp:revision>1</cp:revision>
  <dcterms:created xsi:type="dcterms:W3CDTF">2018-12-18T14:23:23Z</dcterms:created>
  <dcterms:modified xsi:type="dcterms:W3CDTF">2018-12-18T14:27:02Z</dcterms:modified>
</cp:coreProperties>
</file>